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0"/>
  </p:notesMasterIdLst>
  <p:sldIdLst>
    <p:sldId id="281" r:id="rId4"/>
    <p:sldId id="283" r:id="rId5"/>
    <p:sldId id="285" r:id="rId6"/>
    <p:sldId id="284" r:id="rId7"/>
    <p:sldId id="286" r:id="rId8"/>
    <p:sldId id="275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5" r:id="rId17"/>
    <p:sldId id="266" r:id="rId18"/>
    <p:sldId id="26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0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F9"/>
    <a:srgbClr val="4CC9F0"/>
    <a:srgbClr val="C408B7"/>
    <a:srgbClr val="AB3DF5"/>
    <a:srgbClr val="7209B7"/>
    <a:srgbClr val="48BFE3"/>
    <a:srgbClr val="72EFDD"/>
    <a:srgbClr val="F72585"/>
    <a:srgbClr val="4361EE"/>
    <a:srgbClr val="3A0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61" autoAdjust="0"/>
  </p:normalViewPr>
  <p:slideViewPr>
    <p:cSldViewPr snapToGrid="0" showGuides="1">
      <p:cViewPr varScale="1">
        <p:scale>
          <a:sx n="69" d="100"/>
          <a:sy n="69" d="100"/>
        </p:scale>
        <p:origin x="780" y="4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7BDA-5CF1-4837-A1AA-1DCC0251E397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7320-105D-4038-9D4D-BBDE3C45F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37320-105D-4038-9D4D-BBDE3C45F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n.ce.sharif.edu/pdfs/Logo/DSN-Logo-97032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80" y="0"/>
            <a:ext cx="1568920" cy="15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ircle Logo 795*776 transprent Png Free Download - Circle, Line, Area. -  CleanPNG / KissPNG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00" y="41510"/>
            <a:ext cx="1561811" cy="15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73" y="-113"/>
            <a:ext cx="1165728" cy="11979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7638" y="-1334"/>
            <a:ext cx="1199136" cy="11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07934" y="19050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sn.ce.sharif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371" y="1133356"/>
            <a:ext cx="113528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FF00"/>
                </a:solidFill>
              </a:rPr>
              <a:t>Tutorial &amp; Installation of Slurm HPC Scheduler</a:t>
            </a:r>
            <a:endParaRPr lang="fa-IR" sz="9600" b="1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D6C63-46B7-9D41-9481-E7E42775C196}"/>
              </a:ext>
            </a:extLst>
          </p:cNvPr>
          <p:cNvSpPr txBox="1"/>
          <p:nvPr/>
        </p:nvSpPr>
        <p:spPr>
          <a:xfrm>
            <a:off x="-320236" y="5657671"/>
            <a:ext cx="460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mtClean="0">
                <a:solidFill>
                  <a:srgbClr val="FFFF00"/>
                </a:solidFill>
              </a:rPr>
              <a:t>Elham Adibi</a:t>
            </a:r>
            <a:endParaRPr lang="en-US" dirty="0">
              <a:solidFill>
                <a:srgbClr val="FFFF00"/>
              </a:solidFill>
            </a:endParaRPr>
          </a:p>
          <a:p>
            <a:pPr marL="0" algn="ctr" defTabSz="914400" eaLnBrk="1" latinLnBrk="0" hangingPunct="1"/>
            <a:r>
              <a:rPr lang="en-US" dirty="0">
                <a:solidFill>
                  <a:srgbClr val="FFFF00"/>
                </a:solidFill>
              </a:rPr>
              <a:t>DSN Lab, CE Dept., Sharif Univ of Tech.</a:t>
            </a:r>
          </a:p>
          <a:p>
            <a:pPr algn="ctr"/>
            <a:r>
              <a:rPr lang="en-US" dirty="0">
                <a:solidFill>
                  <a:srgbClr val="FFFF00"/>
                </a:solidFill>
                <a:hlinkClick r:id="rId2"/>
              </a:rPr>
              <a:t>http://dsn.ce.sharif.edu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FF00"/>
                </a:solidFill>
              </a:rPr>
              <a:t>May 2022</a:t>
            </a:r>
            <a:endParaRPr lang="en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712" y="376635"/>
            <a:ext cx="11573197" cy="476733"/>
          </a:xfrm>
        </p:spPr>
        <p:txBody>
          <a:bodyPr/>
          <a:lstStyle/>
          <a:p>
            <a:r>
              <a:rPr lang="en-US" sz="4800" smtClean="0"/>
              <a:t>Munge Installation</a:t>
            </a:r>
          </a:p>
          <a:p>
            <a:r>
              <a:rPr lang="en-US" sz="3600" b="1" smtClean="0"/>
              <a:t>(Cryptographic Key)</a:t>
            </a:r>
            <a:endParaRPr lang="fa-IR" sz="3600" b="1"/>
          </a:p>
        </p:txBody>
      </p:sp>
      <p:sp>
        <p:nvSpPr>
          <p:cNvPr id="3" name="TextBox 2"/>
          <p:cNvSpPr txBox="1"/>
          <p:nvPr/>
        </p:nvSpPr>
        <p:spPr>
          <a:xfrm>
            <a:off x="221673" y="1407616"/>
            <a:ext cx="11693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To create random key and grant permission access rights: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221673" y="1941509"/>
            <a:ext cx="11573197" cy="1093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281692" y="3184432"/>
            <a:ext cx="116932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After the secret key is created, you will need to send this key to all of the compute nodes.</a:t>
            </a:r>
            <a:endParaRPr lang="fa-IR" sz="2400"/>
          </a:p>
        </p:txBody>
      </p:sp>
      <p:sp>
        <p:nvSpPr>
          <p:cNvPr id="9" name="Rectangle 8"/>
          <p:cNvSpPr/>
          <p:nvPr/>
        </p:nvSpPr>
        <p:spPr>
          <a:xfrm>
            <a:off x="281692" y="4081650"/>
            <a:ext cx="11573197" cy="760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383325" y="4081649"/>
            <a:ext cx="112498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a-IR" altLang="fa-IR" sz="2000">
                <a:latin typeface="Arial" panose="020B0604020202020204" pitchFamily="34" charset="0"/>
              </a:rPr>
              <a:t>scp /etc/munge/munge.key</a:t>
            </a:r>
            <a:r>
              <a:rPr lang="en-US" altLang="fa-IR" sz="2000">
                <a:latin typeface="Arial" panose="020B0604020202020204" pitchFamily="34" charset="0"/>
              </a:rPr>
              <a:t> user1@192.168.227.136:/</a:t>
            </a:r>
            <a:r>
              <a:rPr lang="en-US" altLang="fa-IR" sz="2000" smtClean="0">
                <a:latin typeface="Arial" panose="020B0604020202020204" pitchFamily="34" charset="0"/>
              </a:rPr>
              <a:t>etc/munge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a-IR" altLang="fa-IR" sz="2000">
                <a:latin typeface="Arial" panose="020B0604020202020204" pitchFamily="34" charset="0"/>
              </a:rPr>
              <a:t>scp /etc/munge/munge.key </a:t>
            </a:r>
            <a:r>
              <a:rPr lang="en-US" altLang="fa-IR" sz="2000">
                <a:latin typeface="Arial" panose="020B0604020202020204" pitchFamily="34" charset="0"/>
              </a:rPr>
              <a:t> </a:t>
            </a:r>
            <a:r>
              <a:rPr lang="en-US" altLang="fa-IR" sz="2000" smtClean="0">
                <a:latin typeface="Arial" panose="020B0604020202020204" pitchFamily="34" charset="0"/>
              </a:rPr>
              <a:t>user2@192.168.227.137:/etc/munge</a:t>
            </a:r>
            <a:endParaRPr lang="fa-IR" altLang="fa-IR" sz="2000" smtClean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712" y="2019025"/>
            <a:ext cx="120404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 smtClean="0">
                <a:latin typeface="Arial" panose="020B0604020202020204" pitchFamily="34" charset="0"/>
              </a:rPr>
              <a:t>dd if /dev/urandom bs=1 count=1024 &gt; /etc/munge/munge.key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>
                <a:latin typeface="Arial" panose="020B0604020202020204" pitchFamily="34" charset="0"/>
              </a:rPr>
              <a:t>c</a:t>
            </a:r>
            <a:r>
              <a:rPr lang="en-US" altLang="fa-IR" sz="2000" smtClean="0">
                <a:latin typeface="Arial" panose="020B0604020202020204" pitchFamily="34" charset="0"/>
              </a:rPr>
              <a:t>hown munge: /etc/munge/munge.key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>
                <a:latin typeface="Arial" panose="020B0604020202020204" pitchFamily="34" charset="0"/>
              </a:rPr>
              <a:t>c</a:t>
            </a:r>
            <a:r>
              <a:rPr lang="en-US" altLang="fa-IR" sz="2000" smtClean="0">
                <a:latin typeface="Arial" panose="020B0604020202020204" pitchFamily="34" charset="0"/>
              </a:rPr>
              <a:t>hmod 400 /etc/munge/munge.key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505" y="5042343"/>
            <a:ext cx="122566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SSH into every node and correct the permissions as well as start the Munge service</a:t>
            </a:r>
            <a:endParaRPr lang="fa-IR" sz="2400"/>
          </a:p>
        </p:txBody>
      </p:sp>
      <p:sp>
        <p:nvSpPr>
          <p:cNvPr id="13" name="Rectangle 12"/>
          <p:cNvSpPr/>
          <p:nvPr/>
        </p:nvSpPr>
        <p:spPr>
          <a:xfrm>
            <a:off x="341712" y="5571695"/>
            <a:ext cx="11573197" cy="1205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383325" y="5512957"/>
            <a:ext cx="112498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>
                <a:latin typeface="Arial" panose="020B0604020202020204" pitchFamily="34" charset="0"/>
              </a:rPr>
              <a:t>c</a:t>
            </a:r>
            <a:r>
              <a:rPr lang="en-US" altLang="fa-IR" sz="2000" smtClean="0">
                <a:latin typeface="Arial" panose="020B0604020202020204" pitchFamily="34" charset="0"/>
              </a:rPr>
              <a:t>hown –R munge: /etc/munge /var/log/munge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 smtClean="0">
                <a:latin typeface="Arial" panose="020B0604020202020204" pitchFamily="34" charset="0"/>
              </a:rPr>
              <a:t>chmod 0700 /etc/munge /var/log/munge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>
                <a:latin typeface="Arial" panose="020B0604020202020204" pitchFamily="34" charset="0"/>
              </a:rPr>
              <a:t>s</a:t>
            </a:r>
            <a:r>
              <a:rPr lang="en-US" altLang="fa-IR" sz="2000" smtClean="0">
                <a:latin typeface="Arial" panose="020B0604020202020204" pitchFamily="34" charset="0"/>
              </a:rPr>
              <a:t>ystemctl enable munge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000">
                <a:latin typeface="Arial" panose="020B0604020202020204" pitchFamily="34" charset="0"/>
              </a:rPr>
              <a:t>s</a:t>
            </a:r>
            <a:r>
              <a:rPr lang="en-US" altLang="fa-IR" sz="2000" smtClean="0">
                <a:latin typeface="Arial" panose="020B0604020202020204" pitchFamily="34" charset="0"/>
              </a:rPr>
              <a:t>ystemctl start munge</a:t>
            </a:r>
            <a:endParaRPr lang="fa-IR" altLang="fa-IR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4366" y="285267"/>
            <a:ext cx="11573197" cy="724247"/>
          </a:xfrm>
        </p:spPr>
        <p:txBody>
          <a:bodyPr/>
          <a:lstStyle/>
          <a:p>
            <a:r>
              <a:rPr lang="en-US" sz="4800" smtClean="0"/>
              <a:t>Munge Installation </a:t>
            </a:r>
            <a:endParaRPr lang="en-US" sz="4800"/>
          </a:p>
          <a:p>
            <a:r>
              <a:rPr lang="en-US" sz="3600" b="1" smtClean="0"/>
              <a:t>(Test)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673" y="1551709"/>
            <a:ext cx="11693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To test if munge has installed correctly (on controller and compute nodes):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203217" y="2353017"/>
            <a:ext cx="11573197" cy="1553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203217" y="4246625"/>
            <a:ext cx="11693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T</a:t>
            </a:r>
            <a:r>
              <a:rPr lang="en-US" sz="2400" smtClean="0"/>
              <a:t>ry </a:t>
            </a:r>
            <a:r>
              <a:rPr lang="en-US" sz="2400"/>
              <a:t>to access another node with Munge from our server node</a:t>
            </a:r>
            <a:endParaRPr lang="fa-IR" sz="2400"/>
          </a:p>
        </p:txBody>
      </p:sp>
      <p:sp>
        <p:nvSpPr>
          <p:cNvPr id="9" name="Rectangle 8"/>
          <p:cNvSpPr/>
          <p:nvPr/>
        </p:nvSpPr>
        <p:spPr>
          <a:xfrm>
            <a:off x="221673" y="5047933"/>
            <a:ext cx="11573197" cy="13322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221673" y="5081609"/>
            <a:ext cx="1124989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/>
              <a:t>munge -n </a:t>
            </a:r>
            <a:endParaRPr lang="fa-IR" altLang="fa-IR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 smtClean="0"/>
              <a:t>munge </a:t>
            </a:r>
            <a:r>
              <a:rPr lang="fa-IR" altLang="fa-IR" sz="2000"/>
              <a:t>-n | unmunge </a:t>
            </a:r>
            <a:endParaRPr lang="fa-IR" altLang="fa-IR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 smtClean="0"/>
              <a:t>munge </a:t>
            </a:r>
            <a:r>
              <a:rPr lang="fa-IR" altLang="fa-IR" sz="2000"/>
              <a:t>-n | ssh </a:t>
            </a:r>
            <a:r>
              <a:rPr lang="fa-IR" altLang="fa-IR" sz="2000" smtClean="0"/>
              <a:t>.</a:t>
            </a:r>
            <a:r>
              <a:rPr lang="fa-IR" altLang="fa-IR" sz="2000"/>
              <a:t>buhpc.com </a:t>
            </a:r>
            <a:r>
              <a:rPr lang="fa-IR" altLang="fa-IR" sz="2000" smtClean="0"/>
              <a:t>unmunge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 smtClean="0"/>
              <a:t>remunge</a:t>
            </a:r>
            <a:endParaRPr lang="fa-IR" altLang="fa-IR" sz="2000"/>
          </a:p>
        </p:txBody>
      </p:sp>
      <p:sp>
        <p:nvSpPr>
          <p:cNvPr id="11" name="TextBox 10"/>
          <p:cNvSpPr txBox="1"/>
          <p:nvPr/>
        </p:nvSpPr>
        <p:spPr>
          <a:xfrm>
            <a:off x="221673" y="2617526"/>
            <a:ext cx="1093123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munge 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-n | unmunge | grep STATUS </a:t>
            </a:r>
            <a:endParaRPr lang="fa-IR" altLang="fa-IR" sz="2000" smtClean="0">
              <a:solidFill>
                <a:srgbClr val="24292F"/>
              </a:solidFill>
              <a:latin typeface="ui-monospac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	STATUS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: Success (0)</a:t>
            </a:r>
            <a:r>
              <a:rPr lang="fa-IR" altLang="fa-IR" sz="3200"/>
              <a:t> </a:t>
            </a:r>
            <a:endParaRPr lang="fa-IR" altLang="fa-IR" sz="4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Network File System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194236" y="4180344"/>
            <a:ext cx="1183178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With NFS protocol we can </a:t>
            </a:r>
            <a:r>
              <a:rPr lang="en-US" sz="2400" smtClean="0">
                <a:solidFill>
                  <a:srgbClr val="0070C0"/>
                </a:solidFill>
              </a:rPr>
              <a:t>access</a:t>
            </a:r>
            <a:r>
              <a:rPr lang="en-US" sz="2400" smtClean="0"/>
              <a:t> </a:t>
            </a:r>
            <a:r>
              <a:rPr lang="en-US" sz="2400">
                <a:solidFill>
                  <a:srgbClr val="0070C0"/>
                </a:solidFill>
              </a:rPr>
              <a:t>remote data and files </a:t>
            </a:r>
            <a:r>
              <a:rPr lang="en-US" sz="2400"/>
              <a:t>from any </a:t>
            </a:r>
            <a:r>
              <a:rPr lang="en-US" sz="2400" smtClean="0"/>
              <a:t>remote </a:t>
            </a:r>
            <a:r>
              <a:rPr lang="en-US" sz="2400"/>
              <a:t>device that links to the network </a:t>
            </a: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M</a:t>
            </a:r>
            <a:r>
              <a:rPr lang="en-US" sz="2400" smtClean="0"/>
              <a:t>aking </a:t>
            </a:r>
            <a:r>
              <a:rPr lang="en-US" sz="2400">
                <a:solidFill>
                  <a:srgbClr val="0070C0"/>
                </a:solidFill>
              </a:rPr>
              <a:t>file-sharing</a:t>
            </a:r>
            <a:r>
              <a:rPr lang="en-US" sz="2400"/>
              <a:t> efforts </a:t>
            </a:r>
            <a:r>
              <a:rPr lang="en-US" sz="2400" smtClean="0"/>
              <a:t>easier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NFS uses </a:t>
            </a:r>
            <a:r>
              <a:rPr lang="en-US" sz="2400">
                <a:solidFill>
                  <a:srgbClr val="0070C0"/>
                </a:solidFill>
              </a:rPr>
              <a:t>Remote Procedure Calls </a:t>
            </a:r>
            <a:r>
              <a:rPr lang="en-US" sz="2400"/>
              <a:t>(</a:t>
            </a:r>
            <a:r>
              <a:rPr lang="en-US" sz="2400" smtClean="0"/>
              <a:t>RPC) </a:t>
            </a:r>
            <a:r>
              <a:rPr lang="en-US" sz="2400"/>
              <a:t>to route requests between clients and servers</a:t>
            </a:r>
            <a:endParaRPr lang="fa-IR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1253566"/>
            <a:ext cx="6701161" cy="292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480" y="1856509"/>
            <a:ext cx="3009779" cy="19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2819" y="563088"/>
            <a:ext cx="11573197" cy="102210"/>
          </a:xfrm>
        </p:spPr>
        <p:txBody>
          <a:bodyPr/>
          <a:lstStyle/>
          <a:p>
            <a:r>
              <a:rPr lang="en-US" smtClean="0"/>
              <a:t>NFS Installation</a:t>
            </a:r>
          </a:p>
          <a:p>
            <a:r>
              <a:rPr lang="en-US" sz="3600" b="1" smtClean="0"/>
              <a:t>(On Controller)</a:t>
            </a:r>
            <a:endParaRPr lang="fa-IR" sz="3600" b="1"/>
          </a:p>
        </p:txBody>
      </p:sp>
      <p:sp>
        <p:nvSpPr>
          <p:cNvPr id="3" name="TextBox 2"/>
          <p:cNvSpPr txBox="1"/>
          <p:nvPr/>
        </p:nvSpPr>
        <p:spPr>
          <a:xfrm>
            <a:off x="166255" y="1495120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Installing and configuring NFS Server: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166255" y="2264235"/>
            <a:ext cx="11573197" cy="706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66255" y="2417470"/>
            <a:ext cx="109312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sudo apt install nfs-kernel-server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236" y="3266550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Creating NFS export directory and removing its restrictions</a:t>
            </a:r>
            <a:endParaRPr lang="fa-IR" sz="2400"/>
          </a:p>
        </p:txBody>
      </p:sp>
      <p:sp>
        <p:nvSpPr>
          <p:cNvPr id="8" name="Rectangle 7"/>
          <p:cNvSpPr/>
          <p:nvPr/>
        </p:nvSpPr>
        <p:spPr>
          <a:xfrm>
            <a:off x="166255" y="3944155"/>
            <a:ext cx="11573197" cy="7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166255" y="4002371"/>
            <a:ext cx="1093123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sudo chown -R nobody:nogroup /</a:t>
            </a: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mnt/nfs_share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sudo chmod 777 /</a:t>
            </a: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mnt/nfs_share/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fa-IR" sz="2000" smtClean="0">
              <a:solidFill>
                <a:srgbClr val="24292F"/>
              </a:solidFill>
              <a:latin typeface="ui-monospace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2000">
              <a:solidFill>
                <a:srgbClr val="24292F"/>
              </a:solidFill>
              <a:latin typeface="ui-monospace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2000">
              <a:solidFill>
                <a:srgbClr val="24292F"/>
              </a:solidFill>
              <a:latin typeface="ui-monospac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235" y="4936738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Grant NFS Share Access to Client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235" y="5531378"/>
            <a:ext cx="11573197" cy="10755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194235" y="5557307"/>
            <a:ext cx="1093123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n</a:t>
            </a:r>
            <a:r>
              <a:rPr lang="en-US" altLang="fa-IR" sz="2000" smtClean="0">
                <a:solidFill>
                  <a:srgbClr val="24292F"/>
                </a:solidFill>
                <a:latin typeface="ui-monospace"/>
              </a:rPr>
              <a:t>ano </a:t>
            </a: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/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etc/exports </a:t>
            </a:r>
            <a:endParaRPr lang="fa-IR" altLang="fa-IR" sz="2000" smtClean="0">
              <a:solidFill>
                <a:srgbClr val="24292F"/>
              </a:solidFill>
              <a:latin typeface="ui-monospac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 </a:t>
            </a:r>
            <a:r>
              <a:rPr lang="en-US" altLang="fa-IR" sz="2000" smtClean="0">
                <a:solidFill>
                  <a:srgbClr val="24292F"/>
                </a:solidFill>
                <a:latin typeface="ui-monospace"/>
              </a:rPr>
              <a:t> Add: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/mnt/nfs_share</a:t>
            </a: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 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192.168.43.0/24</a:t>
            </a: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(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rw,sync,no_subtree_check(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2000">
              <a:solidFill>
                <a:srgbClr val="24292F"/>
              </a:solidFill>
              <a:latin typeface="ui-monospace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fa-IR" sz="2000" smtClean="0">
              <a:solidFill>
                <a:srgbClr val="24292F"/>
              </a:solidFill>
              <a:latin typeface="ui-monospace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2000">
              <a:solidFill>
                <a:srgbClr val="24292F"/>
              </a:solidFill>
              <a:latin typeface="ui-monospace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2000">
              <a:solidFill>
                <a:srgbClr val="24292F"/>
              </a:solidFill>
              <a:latin typeface="ui-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30045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 animBg="1"/>
      <p:bldP spid="9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2819" y="563088"/>
            <a:ext cx="11573197" cy="102210"/>
          </a:xfrm>
        </p:spPr>
        <p:txBody>
          <a:bodyPr/>
          <a:lstStyle/>
          <a:p>
            <a:r>
              <a:rPr lang="en-US" smtClean="0"/>
              <a:t>NFS Installation</a:t>
            </a:r>
          </a:p>
          <a:p>
            <a:r>
              <a:rPr lang="en-US" sz="3600" b="1" smtClean="0"/>
              <a:t>(On Controller)</a:t>
            </a:r>
            <a:endParaRPr lang="fa-IR" sz="3600" b="1"/>
          </a:p>
        </p:txBody>
      </p:sp>
      <p:sp>
        <p:nvSpPr>
          <p:cNvPr id="3" name="TextBox 2"/>
          <p:cNvSpPr txBox="1"/>
          <p:nvPr/>
        </p:nvSpPr>
        <p:spPr>
          <a:xfrm>
            <a:off x="166255" y="1495120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To save changes: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166255" y="2264235"/>
            <a:ext cx="11573197" cy="706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66255" y="2278065"/>
            <a:ext cx="109312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sudo exportfs -a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sudo systemctl 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restart nfs-kernel-server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235" y="3626768"/>
            <a:ext cx="118317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Note: there is no need to enable / change firewall settings in the controller, but if you want to enable firewall settings you must allow SSH connection on controller:</a:t>
            </a:r>
            <a:endParaRPr lang="fa-IR" sz="2400"/>
          </a:p>
        </p:txBody>
      </p:sp>
      <p:sp>
        <p:nvSpPr>
          <p:cNvPr id="16" name="Rectangle 15"/>
          <p:cNvSpPr/>
          <p:nvPr/>
        </p:nvSpPr>
        <p:spPr>
          <a:xfrm>
            <a:off x="166255" y="4904425"/>
            <a:ext cx="11573197" cy="1042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166255" y="4918255"/>
            <a:ext cx="109312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/>
              <a:t>sudo ufw allow ssh</a:t>
            </a:r>
            <a:endParaRPr lang="en-US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smtClean="0"/>
              <a:t>sudo</a:t>
            </a:r>
            <a:r>
              <a:rPr lang="en-US" sz="2000"/>
              <a:t> ufw allow </a:t>
            </a:r>
            <a:r>
              <a:rPr lang="en-US" sz="2000" smtClean="0"/>
              <a:t>2222/tcp</a:t>
            </a:r>
            <a:endParaRPr lang="fa-IR" sz="200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/>
              <a:t>sudo ufw allow 22/tcp</a:t>
            </a:r>
            <a:endParaRPr lang="fa-IR" altLang="fa-IR" sz="2400">
              <a:solidFill>
                <a:srgbClr val="24292F"/>
              </a:solidFill>
              <a:latin typeface="ui-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20691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2819" y="563088"/>
            <a:ext cx="11573197" cy="102210"/>
          </a:xfrm>
        </p:spPr>
        <p:txBody>
          <a:bodyPr/>
          <a:lstStyle/>
          <a:p>
            <a:r>
              <a:rPr lang="en-US" smtClean="0"/>
              <a:t>NFS Installation</a:t>
            </a:r>
          </a:p>
          <a:p>
            <a:r>
              <a:rPr lang="en-US" sz="3600" b="1" smtClean="0"/>
              <a:t>(On Clients)</a:t>
            </a:r>
            <a:endParaRPr lang="fa-IR" sz="3600" b="1"/>
          </a:p>
        </p:txBody>
      </p:sp>
      <p:sp>
        <p:nvSpPr>
          <p:cNvPr id="3" name="TextBox 2"/>
          <p:cNvSpPr txBox="1"/>
          <p:nvPr/>
        </p:nvSpPr>
        <p:spPr>
          <a:xfrm>
            <a:off x="166255" y="1402076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Creating </a:t>
            </a:r>
            <a:r>
              <a:rPr lang="en-US" sz="2400"/>
              <a:t>a mount point on which you will mount the nfs share from the NFS server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166255" y="2264235"/>
            <a:ext cx="11573197" cy="706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66255" y="2390809"/>
            <a:ext cx="10931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/>
              <a:t>mkdir -p /</a:t>
            </a:r>
            <a:r>
              <a:rPr lang="fa-IR" altLang="fa-IR" smtClean="0"/>
              <a:t>mnt/nfs</a:t>
            </a:r>
            <a:r>
              <a:rPr lang="en-US" altLang="fa-IR" smtClean="0"/>
              <a:t>_share</a:t>
            </a:r>
            <a:r>
              <a:rPr lang="fa-IR" altLang="fa-IR" smtClean="0"/>
              <a:t> </a:t>
            </a:r>
            <a:endParaRPr lang="fa-IR" altLang="fa-IR"/>
          </a:p>
        </p:txBody>
      </p:sp>
      <p:sp>
        <p:nvSpPr>
          <p:cNvPr id="7" name="TextBox 6"/>
          <p:cNvSpPr txBox="1"/>
          <p:nvPr/>
        </p:nvSpPr>
        <p:spPr>
          <a:xfrm>
            <a:off x="194235" y="3371310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Note: name of the mount point must be identical on server and clients</a:t>
            </a:r>
            <a:endParaRPr lang="fa-IR" sz="2400"/>
          </a:p>
        </p:txBody>
      </p:sp>
      <p:sp>
        <p:nvSpPr>
          <p:cNvPr id="16" name="Rectangle 15"/>
          <p:cNvSpPr/>
          <p:nvPr/>
        </p:nvSpPr>
        <p:spPr>
          <a:xfrm>
            <a:off x="166255" y="4987635"/>
            <a:ext cx="11573197" cy="900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194234" y="5216460"/>
            <a:ext cx="109312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a-IR" smtClean="0"/>
              <a:t>mount 192.168.227.138:/mnt/nfs_share /mnt/nfs_share</a:t>
            </a:r>
            <a:endParaRPr lang="fa-IR" altLang="fa-IR"/>
          </a:p>
        </p:txBody>
      </p:sp>
      <p:sp>
        <p:nvSpPr>
          <p:cNvPr id="10" name="TextBox 9"/>
          <p:cNvSpPr txBox="1"/>
          <p:nvPr/>
        </p:nvSpPr>
        <p:spPr>
          <a:xfrm>
            <a:off x="194234" y="4002636"/>
            <a:ext cx="11831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/>
              <a:t>M</a:t>
            </a:r>
            <a:r>
              <a:rPr lang="en-US" sz="2400" smtClean="0"/>
              <a:t>ounting </a:t>
            </a:r>
            <a:r>
              <a:rPr lang="en-US" sz="2400"/>
              <a:t>the NFS share that is shared by the NFS </a:t>
            </a:r>
            <a:r>
              <a:rPr lang="en-US" sz="2400" smtClean="0"/>
              <a:t>server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34677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Installation</a:t>
            </a:r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66255" y="1540621"/>
            <a:ext cx="118317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Download page of different slurm versions: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u="sng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http://134.100.28.207/files/src/slurm/</a:t>
            </a:r>
            <a:endParaRPr lang="fa-IR" sz="2400" u="sng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833" y="2500944"/>
            <a:ext cx="11573197" cy="4107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16527" y="2610683"/>
            <a:ext cx="1093123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400"/>
              <a:t>wget https://</a:t>
            </a:r>
            <a:r>
              <a:rPr lang="fa-IR" altLang="fa-IR" sz="2400" smtClean="0"/>
              <a:t>download.schedmd.com/slurm/slurm-20.11.3</a:t>
            </a:r>
            <a:r>
              <a:rPr lang="en-US" altLang="fa-IR" sz="2400" smtClean="0"/>
              <a:t>.tar.bz2</a:t>
            </a:r>
            <a:endParaRPr lang="en-US" altLang="fa-IR" sz="2400"/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/>
              <a:t>t</a:t>
            </a:r>
            <a:r>
              <a:rPr lang="en-US" altLang="fa-IR" sz="2400" smtClean="0"/>
              <a:t>ar </a:t>
            </a:r>
            <a:r>
              <a:rPr lang="fa-IR" altLang="fa-IR" sz="2400" smtClean="0"/>
              <a:t> </a:t>
            </a:r>
            <a:r>
              <a:rPr lang="fa-IR" altLang="fa-IR" sz="2400"/>
              <a:t>-jxvf slurm-20.11.3.tar.bz2 </a:t>
            </a:r>
            <a:endParaRPr lang="en-US" altLang="fa-IR" sz="2400" smtClean="0"/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/>
              <a:t>s</a:t>
            </a:r>
            <a:r>
              <a:rPr lang="en-US" altLang="fa-IR" sz="2400" smtClean="0"/>
              <a:t>udo apt install make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/>
              <a:t>s</a:t>
            </a:r>
            <a:r>
              <a:rPr lang="en-US" altLang="fa-IR" sz="2400" smtClean="0"/>
              <a:t>udo apt install gcc</a:t>
            </a:r>
            <a:endParaRPr lang="fa-IR" altLang="fa-IR" sz="2400"/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>
                <a:solidFill>
                  <a:srgbClr val="24292F"/>
                </a:solidFill>
                <a:latin typeface="ui-monospace"/>
              </a:rPr>
              <a:t>./configure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>
                <a:solidFill>
                  <a:srgbClr val="24292F"/>
                </a:solidFill>
                <a:latin typeface="ui-monospace"/>
              </a:rPr>
              <a:t>make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>
                <a:solidFill>
                  <a:srgbClr val="24292F"/>
                </a:solidFill>
                <a:latin typeface="ui-monospace"/>
              </a:rPr>
              <a:t>make install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mtClean="0">
              <a:solidFill>
                <a:srgbClr val="24292F"/>
              </a:solidFill>
              <a:latin typeface="ui-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24972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1291716"/>
            <a:ext cx="11573197" cy="5500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84" y="257559"/>
            <a:ext cx="11573197" cy="724247"/>
          </a:xfrm>
        </p:spPr>
        <p:txBody>
          <a:bodyPr/>
          <a:lstStyle/>
          <a:p>
            <a:r>
              <a:rPr lang="en-US" smtClean="0"/>
              <a:t>Slurm Configuration File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443346" y="1225689"/>
            <a:ext cx="1187334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ControlMachine=</a:t>
            </a:r>
            <a:r>
              <a:rPr lang="en-US" sz="2400" smtClean="0">
                <a:solidFill>
                  <a:srgbClr val="C00000"/>
                </a:solidFill>
              </a:rPr>
              <a:t>controller_host_name</a:t>
            </a:r>
            <a:endParaRPr lang="en-US" sz="240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ControlAddr=</a:t>
            </a:r>
            <a:r>
              <a:rPr lang="en-US" sz="2400" smtClean="0">
                <a:solidFill>
                  <a:srgbClr val="C00000"/>
                </a:solidFill>
              </a:rPr>
              <a:t>controller_ip</a:t>
            </a:r>
            <a:endParaRPr lang="en-US" sz="240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AuthType=auth/munge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CacheGroups=0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CryptoType=crypto/munge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KillOnBadExit=01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PrivateData=usage,users,accounts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ProctrackType=proctrack/cgroup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PrologFlags=Alloc,Contain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PropagateResourceLimits=NONE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RebootProgram=/sbin/reboot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ReturnToService=1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SlurmctldPidFile</a:t>
            </a:r>
            <a:r>
              <a:rPr lang="en-US" sz="2400">
                <a:solidFill>
                  <a:srgbClr val="C00000"/>
                </a:solidFill>
              </a:rPr>
              <a:t>=/var/run/slurm/slurmctld.pid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SlurmctldPort=6817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SlurmdPidFile</a:t>
            </a:r>
            <a:r>
              <a:rPr lang="en-US" sz="2400">
                <a:solidFill>
                  <a:srgbClr val="C00000"/>
                </a:solidFill>
              </a:rPr>
              <a:t>=/</a:t>
            </a:r>
            <a:r>
              <a:rPr lang="en-US" sz="2400" smtClean="0">
                <a:solidFill>
                  <a:srgbClr val="C00000"/>
                </a:solidFill>
              </a:rPr>
              <a:t>var/run/slurm/slurmd.pid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1291716"/>
            <a:ext cx="11573197" cy="5500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84" y="257559"/>
            <a:ext cx="11573197" cy="724247"/>
          </a:xfrm>
        </p:spPr>
        <p:txBody>
          <a:bodyPr/>
          <a:lstStyle/>
          <a:p>
            <a:r>
              <a:rPr lang="en-US" smtClean="0"/>
              <a:t>Slurm Configuration File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434366" y="1232176"/>
            <a:ext cx="1187334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SlurmdPort=6818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SlurmdSpoolDir=/var/lib/slurm/slurmd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SlurmUser=root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StateSaveLocation=/var/lib/slurm/slurmctld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SwitchType=switch/none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TaskPlugin=task/cgroup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InactiveLimit=0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KillWait=30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MinJobAge=300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SlurmctldTimeout=120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SlurmdTimeout=300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Waittime=0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SchedulerType=sched/backfill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SchedulerPort=7321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SelectType=select/cons_res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2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1291716"/>
            <a:ext cx="11573197" cy="55002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84" y="257559"/>
            <a:ext cx="11573197" cy="724247"/>
          </a:xfrm>
        </p:spPr>
        <p:txBody>
          <a:bodyPr/>
          <a:lstStyle/>
          <a:p>
            <a:r>
              <a:rPr lang="en-US" smtClean="0"/>
              <a:t>Slurm Configuration File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37384" y="1427017"/>
            <a:ext cx="11873345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SelectTypeParameters=CR_CPU_Memory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PreemptType=preempt/partition_prio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PreemptMode=REQUEUE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ClusterName=mycluster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JobAcctGatherFrequency=30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JobAcctGatherType=jobacct_gather/linux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SlurmctldDebug=3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SlurmctldLogFile=/</a:t>
            </a:r>
            <a:r>
              <a:rPr lang="en-US" sz="2400" smtClean="0"/>
              <a:t>var/log/slurm/slurmctld.log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SlurmdDebug=3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SlurmdLogFile=/var/log/slurm/slurmd.log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SlurmSchedLogFile= /var/log/slurm/slurmschd.log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SlurmSchedLogLevel=3</a:t>
            </a:r>
            <a:endParaRPr lang="en-US" sz="24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18391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3" y="3020291"/>
            <a:ext cx="6151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</a:rPr>
              <a:t>Single Node Installation</a:t>
            </a:r>
            <a:endParaRPr lang="fa-IR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382" y="2362629"/>
            <a:ext cx="11573197" cy="3432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84" y="257559"/>
            <a:ext cx="11573197" cy="724247"/>
          </a:xfrm>
        </p:spPr>
        <p:txBody>
          <a:bodyPr/>
          <a:lstStyle/>
          <a:p>
            <a:r>
              <a:rPr lang="en-US" smtClean="0"/>
              <a:t>Slurm Configuration File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37382" y="2584755"/>
            <a:ext cx="1187334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NodeName=compute-2 </a:t>
            </a:r>
            <a:r>
              <a:rPr lang="en-US" sz="2400"/>
              <a:t>Procs=48 Sockets=4 CoresPerSocket=12 ThreadsPerCore=1 RealMemory=254000 Weight=3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NodeName=compute-3 </a:t>
            </a:r>
            <a:r>
              <a:rPr lang="en-US" sz="2400"/>
              <a:t>Procs=96 Sockets=2 CoresPerSocket=24 ThreadsPerCore=2 RealMemory=256000 Weight=3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/>
              <a:t>NodeName=compute-4 </a:t>
            </a:r>
            <a:r>
              <a:rPr lang="en-US" sz="2400"/>
              <a:t>Procs=96 Sockets=2 CoresPerSocket=24 ThreadsPerCore=2 RealMemory=256000 </a:t>
            </a:r>
            <a:r>
              <a:rPr lang="en-US" sz="2400" smtClean="0"/>
              <a:t>Weight=3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/>
              <a:t>PartitionName=base </a:t>
            </a:r>
            <a:r>
              <a:rPr lang="en-US" sz="2400" smtClean="0"/>
              <a:t>Nodes=ALL </a:t>
            </a:r>
            <a:r>
              <a:rPr lang="en-US" sz="2400"/>
              <a:t>Default=Yes MaxTime=72:00:00 Priority=1 </a:t>
            </a:r>
            <a:r>
              <a:rPr lang="en-US" sz="2400" smtClean="0"/>
              <a:t>State=UP</a:t>
            </a:r>
            <a:endParaRPr lang="en-US" sz="24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a-IR" sz="2400"/>
          </a:p>
        </p:txBody>
      </p:sp>
      <p:sp>
        <p:nvSpPr>
          <p:cNvPr id="5" name="TextBox 4"/>
          <p:cNvSpPr txBox="1"/>
          <p:nvPr/>
        </p:nvSpPr>
        <p:spPr>
          <a:xfrm>
            <a:off x="337382" y="6173059"/>
            <a:ext cx="10543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smtClean="0"/>
              <a:t>Note: This file must be consistent across all cluster</a:t>
            </a:r>
            <a:endParaRPr lang="fa-IR" sz="2400"/>
          </a:p>
        </p:txBody>
      </p:sp>
      <p:sp>
        <p:nvSpPr>
          <p:cNvPr id="6" name="TextBox 5"/>
          <p:cNvSpPr txBox="1"/>
          <p:nvPr/>
        </p:nvSpPr>
        <p:spPr>
          <a:xfrm>
            <a:off x="337382" y="1489441"/>
            <a:ext cx="11573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Note: You can get information about nodes using slurmd –C commands on CNs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1407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8803" y="481325"/>
            <a:ext cx="11573197" cy="252967"/>
          </a:xfrm>
        </p:spPr>
        <p:txBody>
          <a:bodyPr/>
          <a:lstStyle/>
          <a:p>
            <a:r>
              <a:rPr lang="en-US" smtClean="0"/>
              <a:t>Slurm Deamon</a:t>
            </a:r>
          </a:p>
          <a:p>
            <a:r>
              <a:rPr lang="en-US" sz="3200" b="1" smtClean="0"/>
              <a:t>(On Controller)</a:t>
            </a:r>
            <a:endParaRPr lang="fa-IR" sz="3200" b="1"/>
          </a:p>
        </p:txBody>
      </p:sp>
      <p:sp>
        <p:nvSpPr>
          <p:cNvPr id="3" name="Rectangle 2"/>
          <p:cNvSpPr/>
          <p:nvPr/>
        </p:nvSpPr>
        <p:spPr>
          <a:xfrm>
            <a:off x="226547" y="2693727"/>
            <a:ext cx="11573197" cy="2889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23529" y="2984392"/>
            <a:ext cx="109312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/>
              <a:t>cp </a:t>
            </a:r>
            <a:r>
              <a:rPr lang="fa-IR" altLang="fa-IR" sz="2400" smtClean="0"/>
              <a:t>etc/slurmctld.service </a:t>
            </a:r>
            <a:r>
              <a:rPr lang="fa-IR" altLang="fa-IR" sz="2400"/>
              <a:t>/</a:t>
            </a:r>
            <a:r>
              <a:rPr lang="fa-IR" altLang="fa-IR" sz="2400" smtClean="0"/>
              <a:t>etc/systemd/system</a:t>
            </a:r>
            <a:endParaRPr lang="fa-IR" altLang="fa-IR" sz="2400"/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400" smtClean="0"/>
              <a:t>systemctl </a:t>
            </a:r>
            <a:r>
              <a:rPr lang="en-US" altLang="fa-IR" sz="2400" smtClean="0"/>
              <a:t>enable slurmctld.service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/>
              <a:t>s</a:t>
            </a:r>
            <a:r>
              <a:rPr lang="en-US" altLang="fa-IR" sz="2400" smtClean="0"/>
              <a:t>ystemctld start slurmctld.service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/>
              <a:t>Systemctld status slurmctld.service</a:t>
            </a:r>
            <a:endParaRPr lang="fa-IR" altLang="fa-IR" sz="2400"/>
          </a:p>
        </p:txBody>
      </p:sp>
      <p:sp>
        <p:nvSpPr>
          <p:cNvPr id="7" name="TextBox 6"/>
          <p:cNvSpPr txBox="1"/>
          <p:nvPr/>
        </p:nvSpPr>
        <p:spPr>
          <a:xfrm>
            <a:off x="129565" y="1855897"/>
            <a:ext cx="10543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Copy slurmctld service file to etc directory 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28061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8803" y="481325"/>
            <a:ext cx="11573197" cy="252967"/>
          </a:xfrm>
        </p:spPr>
        <p:txBody>
          <a:bodyPr/>
          <a:lstStyle/>
          <a:p>
            <a:r>
              <a:rPr lang="en-US" smtClean="0"/>
              <a:t>Slurm Deamon</a:t>
            </a:r>
          </a:p>
          <a:p>
            <a:r>
              <a:rPr lang="en-US" sz="3200" b="1" smtClean="0"/>
              <a:t>(On Compute Nodes)</a:t>
            </a:r>
            <a:endParaRPr lang="fa-IR" sz="3200" b="1"/>
          </a:p>
        </p:txBody>
      </p:sp>
      <p:sp>
        <p:nvSpPr>
          <p:cNvPr id="3" name="Rectangle 2"/>
          <p:cNvSpPr/>
          <p:nvPr/>
        </p:nvSpPr>
        <p:spPr>
          <a:xfrm>
            <a:off x="226547" y="2777413"/>
            <a:ext cx="11573197" cy="270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23529" y="2984392"/>
            <a:ext cx="109312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/>
              <a:t>cp </a:t>
            </a:r>
            <a:r>
              <a:rPr lang="fa-IR" altLang="fa-IR" sz="2400" smtClean="0"/>
              <a:t>etc/slurm</a:t>
            </a:r>
            <a:r>
              <a:rPr lang="en-US" altLang="fa-IR" sz="2400" smtClean="0"/>
              <a:t>d</a:t>
            </a:r>
            <a:r>
              <a:rPr lang="fa-IR" altLang="fa-IR" sz="2400" smtClean="0"/>
              <a:t>.service </a:t>
            </a:r>
            <a:r>
              <a:rPr lang="fa-IR" altLang="fa-IR" sz="2400"/>
              <a:t>/</a:t>
            </a:r>
            <a:r>
              <a:rPr lang="fa-IR" altLang="fa-IR" sz="2400" smtClean="0"/>
              <a:t>etc/systemd/system</a:t>
            </a:r>
            <a:endParaRPr lang="fa-IR" altLang="fa-IR" sz="2400"/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400" smtClean="0"/>
              <a:t>systemctl </a:t>
            </a:r>
            <a:r>
              <a:rPr lang="en-US" altLang="fa-IR" sz="2400" smtClean="0"/>
              <a:t>enable slurmd.service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/>
              <a:t>s</a:t>
            </a:r>
            <a:r>
              <a:rPr lang="en-US" altLang="fa-IR" sz="2400" smtClean="0"/>
              <a:t>ystemctld start slurmd.service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400" smtClean="0"/>
              <a:t>Systemctld status slurmd.service</a:t>
            </a:r>
            <a:endParaRPr lang="fa-IR" altLang="fa-IR" sz="2400"/>
          </a:p>
        </p:txBody>
      </p:sp>
      <p:sp>
        <p:nvSpPr>
          <p:cNvPr id="7" name="TextBox 6"/>
          <p:cNvSpPr txBox="1"/>
          <p:nvPr/>
        </p:nvSpPr>
        <p:spPr>
          <a:xfrm>
            <a:off x="226547" y="1718984"/>
            <a:ext cx="105433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Copy slurmd service file to etc directory: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37815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2075" y="224978"/>
            <a:ext cx="11573197" cy="724247"/>
          </a:xfrm>
        </p:spPr>
        <p:txBody>
          <a:bodyPr/>
          <a:lstStyle/>
          <a:p>
            <a:r>
              <a:rPr lang="en-US" sz="4800" smtClean="0"/>
              <a:t>Additional Configurations</a:t>
            </a:r>
            <a:endParaRPr lang="fa-IR" sz="4800"/>
          </a:p>
        </p:txBody>
      </p:sp>
      <p:sp>
        <p:nvSpPr>
          <p:cNvPr id="3" name="TextBox 2"/>
          <p:cNvSpPr txBox="1"/>
          <p:nvPr/>
        </p:nvSpPr>
        <p:spPr>
          <a:xfrm>
            <a:off x="245053" y="1925782"/>
            <a:ext cx="1165167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/etc/systemd/system/multi-user.target.wants/slurmctld.service /</a:t>
            </a:r>
            <a:r>
              <a:rPr lang="en-US" sz="2800" smtClean="0"/>
              <a:t>usr/lib/systemd/system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cd /</a:t>
            </a:r>
            <a:r>
              <a:rPr lang="en-US" sz="2800" smtClean="0"/>
              <a:t>var/lib/systemd/deb-systemd-helper-enabled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/home/paria/slurmctld.service.dsh-also ./</a:t>
            </a:r>
            <a:endParaRPr lang="fa-IR" sz="2800"/>
          </a:p>
        </p:txBody>
      </p:sp>
      <p:sp>
        <p:nvSpPr>
          <p:cNvPr id="4" name="TextBox 3"/>
          <p:cNvSpPr txBox="1"/>
          <p:nvPr/>
        </p:nvSpPr>
        <p:spPr>
          <a:xfrm>
            <a:off x="323529" y="1330036"/>
            <a:ext cx="23226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/>
              <a:t>Controller</a:t>
            </a:r>
            <a:endParaRPr lang="fa-IR" sz="2800" b="1"/>
          </a:p>
        </p:txBody>
      </p:sp>
      <p:sp>
        <p:nvSpPr>
          <p:cNvPr id="5" name="TextBox 4"/>
          <p:cNvSpPr txBox="1"/>
          <p:nvPr/>
        </p:nvSpPr>
        <p:spPr>
          <a:xfrm>
            <a:off x="323529" y="3779039"/>
            <a:ext cx="3167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smtClean="0"/>
              <a:t>Compute nodes</a:t>
            </a:r>
            <a:endParaRPr lang="fa-IR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81965" y="4236148"/>
            <a:ext cx="1165167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plugstack.conf slurm.conf cgroup.conf /usr/local/etc</a:t>
            </a:r>
            <a:r>
              <a:rPr lang="en-US" sz="2800" smtClean="0"/>
              <a:t>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etc/slurmd.service /</a:t>
            </a:r>
            <a:r>
              <a:rPr lang="en-US" sz="2800" smtClean="0"/>
              <a:t>etc/systemd/system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/home/paria/slurmd.service.dsh-also /var/lib/systemd/deb-systemd-helper-enabled</a:t>
            </a:r>
            <a:r>
              <a:rPr lang="en-US" sz="2800" smtClean="0"/>
              <a:t>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/>
              <a:t>cp /home/paria/slurmd.service.dsh-also /var/lib/systemd/deb-systemd-helper-enabled/</a:t>
            </a:r>
            <a:endParaRPr lang="fa-IR" sz="2800"/>
          </a:p>
        </p:txBody>
      </p:sp>
    </p:spTree>
    <p:extLst>
      <p:ext uri="{BB962C8B-B14F-4D97-AF65-F5344CB8AC3E}">
        <p14:creationId xmlns:p14="http://schemas.microsoft.com/office/powerpoint/2010/main" val="26462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Set Node State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23528" y="1545031"/>
            <a:ext cx="1099563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After slurm installation, compute nodes may be in UNKOWN state and can not accepts new job requests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It is necessary to change compute node state to “idle”:</a:t>
            </a:r>
          </a:p>
          <a:p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323529" y="3278535"/>
            <a:ext cx="11573197" cy="741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503638" y="3278535"/>
            <a:ext cx="10931236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/>
              <a:t>scontrol update </a:t>
            </a:r>
            <a:r>
              <a:rPr lang="en-US" sz="2400" smtClean="0"/>
              <a:t>NodeName=host_name </a:t>
            </a:r>
            <a:r>
              <a:rPr lang="en-US" sz="2400"/>
              <a:t>State=RESUME</a:t>
            </a:r>
            <a:endParaRPr lang="fa-IR" altLang="fa-IR" sz="3200"/>
          </a:p>
        </p:txBody>
      </p:sp>
      <p:sp>
        <p:nvSpPr>
          <p:cNvPr id="6" name="TextBox 5"/>
          <p:cNvSpPr txBox="1"/>
          <p:nvPr/>
        </p:nvSpPr>
        <p:spPr>
          <a:xfrm>
            <a:off x="323529" y="4335861"/>
            <a:ext cx="1099563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If </a:t>
            </a:r>
            <a:r>
              <a:rPr lang="en-US" sz="2400"/>
              <a:t>Jobs and nodes are stuck in COMPLETING </a:t>
            </a:r>
            <a:r>
              <a:rPr lang="en-US" sz="2400" smtClean="0"/>
              <a:t>state, just change the state of the node to DOWN and then RESUME: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a-IR" sz="2400"/>
          </a:p>
        </p:txBody>
      </p:sp>
      <p:sp>
        <p:nvSpPr>
          <p:cNvPr id="7" name="Rectangle 6"/>
          <p:cNvSpPr/>
          <p:nvPr/>
        </p:nvSpPr>
        <p:spPr>
          <a:xfrm>
            <a:off x="323529" y="5582106"/>
            <a:ext cx="11573197" cy="1068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503638" y="5534914"/>
            <a:ext cx="120485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/>
              <a:t>scontrol update </a:t>
            </a:r>
            <a:r>
              <a:rPr lang="en-US" sz="2400" smtClean="0"/>
              <a:t>NodeName=hostname </a:t>
            </a:r>
            <a:r>
              <a:rPr lang="en-US" sz="2400"/>
              <a:t>State=DOWN </a:t>
            </a:r>
            <a:r>
              <a:rPr lang="en-US" sz="2400" smtClean="0"/>
              <a:t>Reason=hung_completing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/>
              <a:t>scontrol update </a:t>
            </a:r>
            <a:r>
              <a:rPr lang="en-US" sz="2400" smtClean="0"/>
              <a:t>NodeName=hostname </a:t>
            </a:r>
            <a:r>
              <a:rPr lang="en-US" sz="2400"/>
              <a:t>State=RESUME</a:t>
            </a:r>
            <a:endParaRPr lang="fa-IR" altLang="fa-IR" sz="2400"/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a-IR" altLang="fa-IR" sz="3200"/>
          </a:p>
        </p:txBody>
      </p:sp>
    </p:spTree>
    <p:extLst>
      <p:ext uri="{BB962C8B-B14F-4D97-AF65-F5344CB8AC3E}">
        <p14:creationId xmlns:p14="http://schemas.microsoft.com/office/powerpoint/2010/main" val="15433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0473" y="2867891"/>
            <a:ext cx="6151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</a:rPr>
              <a:t>User Script</a:t>
            </a:r>
            <a:endParaRPr lang="fa-IR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Sample User Script</a:t>
            </a:r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323529" y="1440873"/>
            <a:ext cx="9748726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/>
              <a:t>#!/bin/bash</a:t>
            </a:r>
          </a:p>
          <a:p>
            <a:r>
              <a:rPr lang="en-US" sz="2000"/>
              <a:t/>
            </a:r>
            <a:br>
              <a:rPr lang="en-US" sz="2000"/>
            </a:br>
            <a:r>
              <a:rPr lang="en-US" sz="2000"/>
              <a:t># Example of running python script in a batch mode</a:t>
            </a:r>
          </a:p>
          <a:p>
            <a:r>
              <a:rPr lang="en-US" sz="2000"/>
              <a:t/>
            </a:r>
            <a:br>
              <a:rPr lang="en-US" sz="2000"/>
            </a:br>
            <a:r>
              <a:rPr lang="en-US" sz="2000"/>
              <a:t>#SBATCH -J </a:t>
            </a:r>
            <a:r>
              <a:rPr lang="en-US" sz="2000" smtClean="0"/>
              <a:t>My_First_Job</a:t>
            </a:r>
            <a:endParaRPr lang="en-US" sz="2000"/>
          </a:p>
          <a:p>
            <a:r>
              <a:rPr lang="en-US" sz="2000"/>
              <a:t>#SBATCH -p LocalQ</a:t>
            </a:r>
          </a:p>
          <a:p>
            <a:r>
              <a:rPr lang="en-US" sz="2000"/>
              <a:t>#SBATCH -c </a:t>
            </a:r>
            <a:r>
              <a:rPr lang="en-US" sz="2000" smtClean="0"/>
              <a:t>80</a:t>
            </a:r>
            <a:r>
              <a:rPr lang="en-US" sz="2000"/>
              <a:t>                          </a:t>
            </a:r>
            <a:endParaRPr lang="en-US" sz="2000" smtClean="0"/>
          </a:p>
          <a:p>
            <a:r>
              <a:rPr lang="en-US" sz="2000" smtClean="0"/>
              <a:t>#</a:t>
            </a:r>
            <a:r>
              <a:rPr lang="en-US" sz="2000"/>
              <a:t>SBATCH -o resut-%</a:t>
            </a:r>
            <a:r>
              <a:rPr lang="en-US" sz="2000" smtClean="0"/>
              <a:t>j.out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# Load software</a:t>
            </a:r>
          </a:p>
          <a:p>
            <a:r>
              <a:rPr lang="en-US" sz="2000"/>
              <a:t>#module load anaconda3</a:t>
            </a:r>
          </a:p>
          <a:p>
            <a:r>
              <a:rPr lang="en-US" sz="2000"/>
              <a:t/>
            </a:r>
            <a:br>
              <a:rPr lang="en-US" sz="2000"/>
            </a:br>
            <a:r>
              <a:rPr lang="en-US" sz="2000"/>
              <a:t># Run python script</a:t>
            </a:r>
          </a:p>
          <a:p>
            <a:r>
              <a:rPr lang="en-US" sz="2000"/>
              <a:t>srun /usr/bin/python3.9 </a:t>
            </a:r>
            <a:r>
              <a:rPr lang="en-US" sz="2000" smtClean="0"/>
              <a:t>ML_script.py</a:t>
            </a:r>
            <a:endParaRPr lang="en-US" sz="2000"/>
          </a:p>
          <a:p>
            <a:r>
              <a:rPr lang="en-US"/>
              <a:t/>
            </a:r>
            <a:br>
              <a:rPr lang="en-US"/>
            </a:br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630654" y="5805055"/>
            <a:ext cx="10958945" cy="928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734562" y="5853683"/>
            <a:ext cx="107511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User can save this script as myscript.sh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Send script to HPC: sbatch myscript.sh</a:t>
            </a: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21581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Installation</a:t>
            </a:r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35527" y="1219200"/>
            <a:ext cx="11956473" cy="62324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Install </a:t>
            </a:r>
            <a:r>
              <a:rPr lang="en-US" sz="2400" b="1" smtClean="0"/>
              <a:t>gcc compiler (gcc 10 for slurm version 21</a:t>
            </a:r>
            <a:r>
              <a:rPr lang="en-US" sz="2400" b="1" smtClean="0"/>
              <a:t>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/>
              <a:t>sudo </a:t>
            </a:r>
            <a:r>
              <a:rPr lang="en-US"/>
              <a:t>apt </a:t>
            </a:r>
            <a:r>
              <a:rPr lang="en-US" smtClean="0"/>
              <a:t>update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/>
              <a:t>sudo apt </a:t>
            </a:r>
            <a:r>
              <a:rPr lang="en-US"/>
              <a:t>install </a:t>
            </a:r>
            <a:r>
              <a:rPr lang="en-US" smtClean="0"/>
              <a:t>build-essential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/>
              <a:t>sudo apt-get install manpages-dev</a:t>
            </a: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Download and build </a:t>
            </a:r>
            <a:r>
              <a:rPr lang="en-US" sz="2400" b="1" smtClean="0"/>
              <a:t>slurm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/>
              <a:t>wget https://download.schedmd.com/slurm/slurm-20.11.3</a:t>
            </a:r>
            <a:r>
              <a:rPr lang="en-US" altLang="fa-IR" sz="2000"/>
              <a:t>.tar.bz2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tar </a:t>
            </a:r>
            <a:r>
              <a:rPr lang="fa-IR" altLang="fa-IR" sz="2000"/>
              <a:t> -jxvf slurm-20.11.3.tar.bz2 </a:t>
            </a:r>
            <a:endParaRPr lang="en-US" altLang="fa-IR" sz="2000"/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sudo apt install make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sudo apt install gcc</a:t>
            </a:r>
            <a:endParaRPr lang="fa-IR" altLang="fa-IR" sz="2000"/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./configure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make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>
                <a:solidFill>
                  <a:srgbClr val="24292F"/>
                </a:solidFill>
                <a:latin typeface="ui-monospace"/>
              </a:rPr>
              <a:t>make install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113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Installation</a:t>
            </a:r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35527" y="1343891"/>
            <a:ext cx="11956473" cy="95102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In </a:t>
            </a:r>
            <a:r>
              <a:rPr lang="en-US" sz="2400" b="1" smtClean="0"/>
              <a:t>this mode, controller and compute node is the same server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Copy slurmctld service file to /etc/system </a:t>
            </a:r>
            <a:r>
              <a:rPr lang="en-US" sz="2400" b="1" smtClean="0"/>
              <a:t>directory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cp </a:t>
            </a:r>
            <a:r>
              <a:rPr lang="fa-IR" altLang="fa-IR" sz="2000"/>
              <a:t>etc/slurmctld.service /etc/systemd/system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/>
              <a:t>systemctl </a:t>
            </a:r>
            <a:r>
              <a:rPr lang="en-US" altLang="fa-IR" sz="2000"/>
              <a:t>enable </a:t>
            </a:r>
            <a:r>
              <a:rPr lang="en-US" altLang="fa-IR" sz="2000" smtClean="0"/>
              <a:t>slurmctld.service</a:t>
            </a: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Start </a:t>
            </a:r>
            <a:r>
              <a:rPr lang="en-US" sz="2400" b="1"/>
              <a:t>slurmctld </a:t>
            </a:r>
            <a:r>
              <a:rPr lang="en-US" sz="2400" b="1" smtClean="0"/>
              <a:t>service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systemctld start slurmctld.service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Systemctld </a:t>
            </a:r>
            <a:r>
              <a:rPr lang="en-US" altLang="fa-IR" sz="2000"/>
              <a:t>status </a:t>
            </a:r>
            <a:r>
              <a:rPr lang="en-US" altLang="fa-IR" sz="2000" smtClean="0"/>
              <a:t>slurmctld.service</a:t>
            </a:r>
            <a:endParaRPr lang="en-US" sz="20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/>
              <a:t>Copy </a:t>
            </a:r>
            <a:r>
              <a:rPr lang="en-US" sz="2400" b="1" smtClean="0"/>
              <a:t>slurmd </a:t>
            </a:r>
            <a:r>
              <a:rPr lang="en-US" sz="2400" b="1"/>
              <a:t>service file to /etc/system </a:t>
            </a:r>
            <a:r>
              <a:rPr lang="en-US" sz="2400" b="1" smtClean="0"/>
              <a:t>directory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cp </a:t>
            </a:r>
            <a:r>
              <a:rPr lang="fa-IR" altLang="fa-IR" sz="2000"/>
              <a:t>etc/slurm</a:t>
            </a:r>
            <a:r>
              <a:rPr lang="en-US" altLang="fa-IR" sz="2000"/>
              <a:t>d</a:t>
            </a:r>
            <a:r>
              <a:rPr lang="fa-IR" altLang="fa-IR" sz="2000"/>
              <a:t>.service /etc/systemd/system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a-IR" altLang="fa-IR" sz="2000"/>
              <a:t>systemctl </a:t>
            </a:r>
            <a:r>
              <a:rPr lang="en-US" altLang="fa-IR" sz="2000"/>
              <a:t>enable slurmd.service</a:t>
            </a:r>
          </a:p>
          <a:p>
            <a:pPr lvl="1">
              <a:lnSpc>
                <a:spcPct val="150000"/>
              </a:lnSpc>
            </a:pP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Start </a:t>
            </a:r>
            <a:r>
              <a:rPr lang="en-US" sz="2400" smtClean="0"/>
              <a:t>slurmd </a:t>
            </a:r>
            <a:r>
              <a:rPr lang="en-US" sz="2400"/>
              <a:t>service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4492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Slurm Installation</a:t>
            </a:r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23529" y="995660"/>
            <a:ext cx="11956473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fa-IR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smtClean="0"/>
              <a:t>Start </a:t>
            </a:r>
            <a:r>
              <a:rPr lang="en-US" sz="2400" b="1" smtClean="0"/>
              <a:t>slurmd </a:t>
            </a:r>
            <a:r>
              <a:rPr lang="en-US" sz="2400" b="1" smtClean="0"/>
              <a:t>service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/>
              <a:t>systemctld start slurmd.service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fa-IR" sz="2000" smtClean="0"/>
              <a:t>systemctld </a:t>
            </a:r>
            <a:r>
              <a:rPr lang="en-US" altLang="fa-IR" sz="2000"/>
              <a:t>status </a:t>
            </a:r>
            <a:r>
              <a:rPr lang="en-US" altLang="fa-IR" sz="2000" smtClean="0"/>
              <a:t>slurmd.service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fa-IR" sz="2400" b="1" smtClean="0"/>
              <a:t>Well done! Installation completed.</a:t>
            </a:r>
            <a:endParaRPr lang="fa-IR" altLang="fa-IR" sz="2400" b="1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sz="2400"/>
          </a:p>
        </p:txBody>
      </p:sp>
    </p:spTree>
    <p:extLst>
      <p:ext uri="{BB962C8B-B14F-4D97-AF65-F5344CB8AC3E}">
        <p14:creationId xmlns:p14="http://schemas.microsoft.com/office/powerpoint/2010/main" val="34814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473" y="3020291"/>
            <a:ext cx="6151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</a:rPr>
              <a:t>Cluster Installation</a:t>
            </a:r>
            <a:endParaRPr lang="fa-IR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hat is a cryptographic key? | Keys and SSL encryption | Cloudflar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04" y="1166256"/>
            <a:ext cx="10413822" cy="5525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Munge Introduction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7244"/>
            <a:ext cx="11604081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smtClean="0"/>
              <a:t>Authentication service: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smtClean="0"/>
              <a:t>Slurm requires a service for creating and validating credentials</a:t>
            </a:r>
          </a:p>
          <a:p>
            <a:pPr lvl="1"/>
            <a:endParaRPr lang="en-US" sz="24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smtClean="0"/>
              <a:t>Munge: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MUNGE </a:t>
            </a:r>
            <a:r>
              <a:rPr lang="en-US" sz="2400" smtClean="0"/>
              <a:t>is </a:t>
            </a:r>
            <a:r>
              <a:rPr lang="en-US" sz="2400"/>
              <a:t>an authentication service for creating and validating credentials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A</a:t>
            </a:r>
            <a:r>
              <a:rPr lang="en-US" sz="2400" smtClean="0"/>
              <a:t>llows </a:t>
            </a:r>
            <a:r>
              <a:rPr lang="en-US" sz="2400"/>
              <a:t>a process to authenticate the UID and GID of another local or remote process within a group of hosts having common users and </a:t>
            </a:r>
            <a:r>
              <a:rPr lang="en-US" sz="2400" smtClean="0"/>
              <a:t>groups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/>
              <a:t>These hosts form a security realm that is defined by a shared cryptographic </a:t>
            </a:r>
            <a:r>
              <a:rPr lang="en-US" sz="2400" smtClean="0"/>
              <a:t>key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smtClean="0"/>
              <a:t>Cryptographic</a:t>
            </a:r>
            <a:r>
              <a:rPr lang="fa-IR" altLang="fa-IR" sz="2400" smtClean="0"/>
              <a:t> </a:t>
            </a:r>
            <a:r>
              <a:rPr lang="fa-IR" altLang="fa-IR" sz="2400"/>
              <a:t>key is used to protect the contents of a credential </a:t>
            </a:r>
            <a:endParaRPr lang="en-US" sz="2400" smtClean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altLang="fa-IR" sz="2400"/>
              <a:t>All munged daemons within a security realm share a secret key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675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71054"/>
            <a:ext cx="11573197" cy="263237"/>
          </a:xfrm>
        </p:spPr>
        <p:txBody>
          <a:bodyPr/>
          <a:lstStyle/>
          <a:p>
            <a:r>
              <a:rPr lang="en-US" smtClean="0"/>
              <a:t>Munge Installation</a:t>
            </a:r>
          </a:p>
          <a:p>
            <a:r>
              <a:rPr lang="en-US" sz="3200" b="1" smtClean="0"/>
              <a:t>(Creating Munge User)</a:t>
            </a:r>
            <a:endParaRPr lang="fa-IR" sz="3200" b="1"/>
          </a:p>
        </p:txBody>
      </p:sp>
      <p:sp>
        <p:nvSpPr>
          <p:cNvPr id="3" name="TextBox 2"/>
          <p:cNvSpPr txBox="1"/>
          <p:nvPr/>
        </p:nvSpPr>
        <p:spPr>
          <a:xfrm>
            <a:off x="290945" y="1435246"/>
            <a:ext cx="115269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/>
              <a:t>Note: Munge </a:t>
            </a:r>
            <a:r>
              <a:rPr lang="en-US" sz="2800"/>
              <a:t>require </a:t>
            </a:r>
            <a:r>
              <a:rPr lang="en-US" sz="2800">
                <a:solidFill>
                  <a:schemeClr val="accent3">
                    <a:lumMod val="75000"/>
                  </a:schemeClr>
                </a:solidFill>
              </a:rPr>
              <a:t>consistent UID and GID </a:t>
            </a:r>
            <a:r>
              <a:rPr lang="en-US" sz="2800"/>
              <a:t>across every node in the cluster</a:t>
            </a:r>
            <a:endParaRPr lang="fa-IR" sz="2800"/>
          </a:p>
        </p:txBody>
      </p:sp>
      <p:sp>
        <p:nvSpPr>
          <p:cNvPr id="4" name="Rectangle 3"/>
          <p:cNvSpPr/>
          <p:nvPr/>
        </p:nvSpPr>
        <p:spPr>
          <a:xfrm>
            <a:off x="290945" y="2685526"/>
            <a:ext cx="11573197" cy="177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452597" y="2588916"/>
            <a:ext cx="1124989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 </a:t>
            </a:r>
            <a:r>
              <a:rPr lang="en-US" sz="2000"/>
              <a:t>export MUNGEUSER</a:t>
            </a:r>
            <a:r>
              <a:rPr lang="en-US" sz="2000" b="1"/>
              <a:t>=</a:t>
            </a:r>
            <a:r>
              <a:rPr lang="en-US" sz="2000"/>
              <a:t>1001 </a:t>
            </a:r>
            <a:endParaRPr lang="en-US" sz="20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/>
              <a:t> </a:t>
            </a:r>
            <a:r>
              <a:rPr lang="en-US" sz="2000" smtClean="0"/>
              <a:t>groupadd </a:t>
            </a:r>
            <a:r>
              <a:rPr lang="en-US" sz="2000" b="1"/>
              <a:t>-g</a:t>
            </a:r>
            <a:r>
              <a:rPr lang="en-US" sz="2000"/>
              <a:t> $MUNGEUSER munge </a:t>
            </a:r>
            <a:endParaRPr lang="en-US" sz="20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useradd </a:t>
            </a:r>
            <a:r>
              <a:rPr lang="en-US" sz="2000" b="1"/>
              <a:t>-m</a:t>
            </a:r>
            <a:r>
              <a:rPr lang="en-US" sz="2000"/>
              <a:t> </a:t>
            </a:r>
            <a:r>
              <a:rPr lang="en-US" sz="2000" b="1"/>
              <a:t>-c</a:t>
            </a:r>
            <a:r>
              <a:rPr lang="en-US" sz="2000"/>
              <a:t> "MUNGE Uid 'N' Gid Emporium" </a:t>
            </a:r>
            <a:r>
              <a:rPr lang="en-US" sz="2000" b="1"/>
              <a:t>-d</a:t>
            </a:r>
            <a:r>
              <a:rPr lang="en-US" sz="2000"/>
              <a:t> /var/lib/munge </a:t>
            </a:r>
            <a:r>
              <a:rPr lang="en-US" sz="2000" b="1"/>
              <a:t>-u</a:t>
            </a:r>
            <a:r>
              <a:rPr lang="en-US" sz="2000"/>
              <a:t> $MUNGEUSER </a:t>
            </a:r>
            <a:r>
              <a:rPr lang="en-US" sz="2000" b="1"/>
              <a:t>-g</a:t>
            </a:r>
            <a:r>
              <a:rPr lang="en-US" sz="2000"/>
              <a:t> munge </a:t>
            </a:r>
            <a:r>
              <a:rPr lang="en-US" sz="2000" b="1"/>
              <a:t>-s</a:t>
            </a:r>
            <a:r>
              <a:rPr lang="en-US" sz="2000"/>
              <a:t> /sbin/nologin munge</a:t>
            </a:r>
            <a:endParaRPr lang="fa-IR" sz="2000"/>
          </a:p>
        </p:txBody>
      </p:sp>
      <p:sp>
        <p:nvSpPr>
          <p:cNvPr id="6" name="TextBox 5"/>
          <p:cNvSpPr txBox="1"/>
          <p:nvPr/>
        </p:nvSpPr>
        <p:spPr>
          <a:xfrm>
            <a:off x="367144" y="4658471"/>
            <a:ext cx="1137458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These commands will </a:t>
            </a:r>
            <a:r>
              <a:rPr lang="en-US" sz="2800" smtClean="0">
                <a:solidFill>
                  <a:schemeClr val="accent3">
                    <a:lumMod val="75000"/>
                  </a:schemeClr>
                </a:solidFill>
              </a:rPr>
              <a:t>create a new group and new user </a:t>
            </a:r>
            <a:r>
              <a:rPr lang="en-US" sz="2800" smtClean="0"/>
              <a:t>account named munge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This user and its id is identical aross all compute nodes in the cluster</a:t>
            </a:r>
            <a:endParaRPr lang="fa-IR" sz="2800"/>
          </a:p>
        </p:txBody>
      </p:sp>
    </p:spTree>
    <p:extLst>
      <p:ext uri="{BB962C8B-B14F-4D97-AF65-F5344CB8AC3E}">
        <p14:creationId xmlns:p14="http://schemas.microsoft.com/office/powerpoint/2010/main" val="27518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2509" y="245683"/>
            <a:ext cx="11573197" cy="724247"/>
          </a:xfrm>
        </p:spPr>
        <p:txBody>
          <a:bodyPr/>
          <a:lstStyle/>
          <a:p>
            <a:r>
              <a:rPr lang="en-US" sz="4800" smtClean="0"/>
              <a:t>Munge Installation </a:t>
            </a:r>
          </a:p>
          <a:p>
            <a:r>
              <a:rPr lang="en-US" sz="3600" b="1" smtClean="0"/>
              <a:t>(Installing Munge Service)</a:t>
            </a:r>
            <a:endParaRPr lang="fa-IR" sz="3600" b="1"/>
          </a:p>
        </p:txBody>
      </p:sp>
      <p:sp>
        <p:nvSpPr>
          <p:cNvPr id="3" name="TextBox 2"/>
          <p:cNvSpPr txBox="1"/>
          <p:nvPr/>
        </p:nvSpPr>
        <p:spPr>
          <a:xfrm>
            <a:off x="221673" y="1551709"/>
            <a:ext cx="11693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To install munge on Ubuntu: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221673" y="2353017"/>
            <a:ext cx="11573197" cy="1773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161653" y="4553267"/>
            <a:ext cx="11693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smtClean="0"/>
              <a:t>To check if munge service is running:</a:t>
            </a:r>
            <a:endParaRPr lang="fa-IR" sz="2400"/>
          </a:p>
        </p:txBody>
      </p:sp>
      <p:sp>
        <p:nvSpPr>
          <p:cNvPr id="9" name="Rectangle 8"/>
          <p:cNvSpPr/>
          <p:nvPr/>
        </p:nvSpPr>
        <p:spPr>
          <a:xfrm>
            <a:off x="221673" y="5331744"/>
            <a:ext cx="11573197" cy="13322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221673" y="5469607"/>
            <a:ext cx="11249891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systemctl sta</a:t>
            </a:r>
            <a:r>
              <a:rPr lang="en-US" altLang="fa-IR" sz="2000" smtClean="0">
                <a:solidFill>
                  <a:srgbClr val="24292F"/>
                </a:solidFill>
                <a:latin typeface="ui-monospace"/>
              </a:rPr>
              <a:t>us</a:t>
            </a:r>
            <a:r>
              <a:rPr lang="fa-IR" altLang="fa-IR" sz="2000" smtClean="0">
                <a:solidFill>
                  <a:srgbClr val="24292F"/>
                </a:solidFill>
                <a:latin typeface="ui-monospace"/>
              </a:rPr>
              <a:t> </a:t>
            </a:r>
            <a:r>
              <a:rPr lang="fa-IR" altLang="fa-IR" sz="2000">
                <a:solidFill>
                  <a:srgbClr val="24292F"/>
                </a:solidFill>
                <a:latin typeface="ui-monospace"/>
              </a:rPr>
              <a:t>munge</a:t>
            </a:r>
            <a:r>
              <a:rPr lang="fa-IR" altLang="fa-IR" sz="3200"/>
              <a:t> </a:t>
            </a:r>
            <a:endParaRPr lang="fa-IR" altLang="fa-IR" sz="48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09" y="2501044"/>
            <a:ext cx="1093123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sudo apt-get install libmunge-dev libmunge2 munge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Systemctl enable munge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/>
              <a:t>Systemctl start munge</a:t>
            </a:r>
            <a:endParaRPr lang="fa-IR" sz="2000"/>
          </a:p>
        </p:txBody>
      </p:sp>
    </p:spTree>
    <p:extLst>
      <p:ext uri="{BB962C8B-B14F-4D97-AF65-F5344CB8AC3E}">
        <p14:creationId xmlns:p14="http://schemas.microsoft.com/office/powerpoint/2010/main" val="41117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12290</TotalTime>
  <Words>1081</Words>
  <Application>Microsoft Office PowerPoint</Application>
  <PresentationFormat>Widescreen</PresentationFormat>
  <Paragraphs>245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Unicode MS</vt:lpstr>
      <vt:lpstr>Calibri</vt:lpstr>
      <vt:lpstr>ui-monospace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437</cp:revision>
  <dcterms:created xsi:type="dcterms:W3CDTF">2020-01-20T05:08:25Z</dcterms:created>
  <dcterms:modified xsi:type="dcterms:W3CDTF">2022-05-30T11:59:19Z</dcterms:modified>
</cp:coreProperties>
</file>